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4" r:id="rId2"/>
    <p:sldId id="525" r:id="rId3"/>
    <p:sldId id="526" r:id="rId4"/>
    <p:sldId id="527" r:id="rId5"/>
    <p:sldId id="669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549" r:id="rId28"/>
    <p:sldId id="550" r:id="rId29"/>
    <p:sldId id="551" r:id="rId30"/>
    <p:sldId id="552" r:id="rId31"/>
    <p:sldId id="553" r:id="rId32"/>
    <p:sldId id="554" r:id="rId33"/>
    <p:sldId id="555" r:id="rId34"/>
    <p:sldId id="556" r:id="rId35"/>
    <p:sldId id="557" r:id="rId36"/>
    <p:sldId id="558" r:id="rId37"/>
    <p:sldId id="559" r:id="rId38"/>
    <p:sldId id="560" r:id="rId39"/>
    <p:sldId id="561" r:id="rId40"/>
    <p:sldId id="562" r:id="rId41"/>
    <p:sldId id="563" r:id="rId42"/>
    <p:sldId id="564" r:id="rId43"/>
    <p:sldId id="565" r:id="rId44"/>
    <p:sldId id="566" r:id="rId45"/>
    <p:sldId id="567" r:id="rId46"/>
    <p:sldId id="568" r:id="rId47"/>
    <p:sldId id="569" r:id="rId48"/>
    <p:sldId id="570" r:id="rId49"/>
    <p:sldId id="571" r:id="rId50"/>
    <p:sldId id="572" r:id="rId51"/>
    <p:sldId id="573" r:id="rId52"/>
    <p:sldId id="574" r:id="rId53"/>
    <p:sldId id="575" r:id="rId54"/>
    <p:sldId id="576" r:id="rId55"/>
    <p:sldId id="577" r:id="rId56"/>
    <p:sldId id="578" r:id="rId57"/>
    <p:sldId id="579" r:id="rId58"/>
    <p:sldId id="580" r:id="rId59"/>
    <p:sldId id="581" r:id="rId60"/>
    <p:sldId id="582" r:id="rId61"/>
    <p:sldId id="583" r:id="rId62"/>
    <p:sldId id="584" r:id="rId63"/>
    <p:sldId id="585" r:id="rId64"/>
    <p:sldId id="586" r:id="rId65"/>
    <p:sldId id="587" r:id="rId66"/>
    <p:sldId id="588" r:id="rId67"/>
    <p:sldId id="589" r:id="rId68"/>
    <p:sldId id="590" r:id="rId69"/>
    <p:sldId id="591" r:id="rId70"/>
    <p:sldId id="592" r:id="rId71"/>
    <p:sldId id="593" r:id="rId72"/>
    <p:sldId id="594" r:id="rId73"/>
    <p:sldId id="595" r:id="rId74"/>
    <p:sldId id="596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6"/>
      </p:cViewPr>
      <p:guideLst>
        <p:guide orient="horz" pos="4320"/>
        <p:guide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148A8-64ED-4E17-BE55-D63324564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A6B27A-A4E2-4028-9304-8962E4A43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D1FC05-8B40-435B-A4AB-0E83E42A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72A1F-BBBB-4F91-B53A-6E0B23F84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897E19-C03D-4BC3-9C11-72E9F64B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243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516E3-F21B-4D0F-B746-3F1BFFC9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A69E8A-855B-47BE-AB89-820EFBB96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4978C-6E63-4123-A3A5-F91320DD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9CA78B-CC72-47DE-A03E-822512761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7582D4-5987-42C7-9E37-BC1F86C4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A5CD7E-6107-4B69-A9B9-C2535CCE9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CF2DF5-8001-4AD1-BB1F-7DEA40660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C8E98B-9885-4E65-860C-B799BA42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DB7A92-5CD8-4EF3-809E-63C518C3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D5A8E7-55FE-41F4-8D52-4DA7011A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00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5C26A-5C17-4F5C-9087-85EDD3DC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99882-4D3D-4E0C-9BF1-B334AD126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A08CF7-A9D1-469A-892E-22380188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77B3DF-6425-464D-858B-22362E42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FFB69-34EB-46DB-B594-BC6246D8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8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22896-BE4D-4F18-AD8C-3EA875FE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25E4F8-8F52-42F4-8CE8-02D3994F3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2C33FE-EFA6-4896-8B60-D1EB511DE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88DAD9-6EEE-42AF-BCC8-797059BF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0B858-BA16-4C82-A754-CC21331C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6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1D60B-FD1A-4016-9145-0F3E607F9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40939-D108-4F8B-8D1F-5EF2161C6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4AAAC2-EB33-494D-8743-6A5B91E3D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372AE2-DC47-4714-B1AD-A6510EED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83925D-9436-41EC-AA58-8A378140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D94FB4-66F8-4A77-8883-D57FE235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46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376E6-3759-41B7-80D5-801A47A2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EB6271-C292-4865-9EB6-75B6D6950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58BE0D-9814-496E-A075-70D387ECA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C5B4B6-C285-4E4B-A9CA-2789983CE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B40EC1-BE0F-477C-BF8E-FDE5F58AB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D1C15B-7867-415F-86F0-298671209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1D0366-7310-41FE-B6BE-D52018C3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5E4FAA-EDF7-4CB8-A354-BB8D5F0D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4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E7F21-0AB4-4C35-B216-E74434A4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D96C35-2D54-44D4-862A-50FF17B3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D24F67-DC6D-4BB6-AE7A-8E1857C1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5600EB-8B3B-417A-82EC-8A08A315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8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ACC0F2-55A8-458A-A9F3-56052E7E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9E8441-614E-420C-B79F-ABDB814F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D14F23-1589-4EDA-ACF0-BE4EB39B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61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119DF-B6A2-4FA0-8BF2-070AF813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5B630F-AC97-4BF9-A099-4BDD4191E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96F3D8-092C-480D-87F5-89CA5B74A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B97109-493F-4E37-8F00-766A673A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D63371-2517-44A5-995D-E2B677CA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00754D-5356-4A79-81D0-BD2982AB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04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B3D0D-4EB9-4944-84DD-CFEB12B0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2F0DEE-8C4F-4154-BB80-835BD23C5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8EB4DF-8AA1-4434-925F-8E7438507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D93D6D-814A-44D1-9E72-E340DE57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AA9C04-D9FA-46F0-B646-AA226AD7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CE9D7C-924D-4DD9-93E9-65B7E3BE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3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AC7DAA-463D-4F76-B065-D704CB277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AB443F-FDE9-49EC-A758-2E3941B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8BA436-420A-401D-92D7-5357AC4C0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F8D3D-C470-4831-90DF-4918DA771DA2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B024BE-D984-4ECA-A019-C5D70233F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CA61D6-224B-4B7F-9B33-409D932A2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12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286" y="-194810"/>
            <a:ext cx="12828571" cy="7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2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3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32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7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0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8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52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20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3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72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1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7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79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8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4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2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0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60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29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53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52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9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87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41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4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19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91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6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81" y="0"/>
            <a:ext cx="12039819" cy="68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8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0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25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15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16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20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43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56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16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16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06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3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3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4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9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12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36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7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5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98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6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39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5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9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9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6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2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46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07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45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2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9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52" y="1148047"/>
            <a:ext cx="9838095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13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43" y="1152809"/>
            <a:ext cx="9885714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73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143285"/>
            <a:ext cx="11828571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0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39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11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00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08A842-E0CF-2807-4E3A-0B69B01F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19" y="160986"/>
            <a:ext cx="11686419" cy="65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2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26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05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9" y="209414"/>
            <a:ext cx="12028571" cy="5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54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2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1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9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4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46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7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7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43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1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428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33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06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3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130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1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32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3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93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0</Words>
  <Application>Microsoft Office PowerPoint</Application>
  <PresentationFormat>宽屏</PresentationFormat>
  <Paragraphs>0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达 杨</cp:lastModifiedBy>
  <cp:revision>3</cp:revision>
  <dcterms:created xsi:type="dcterms:W3CDTF">2021-02-22T15:54:24Z</dcterms:created>
  <dcterms:modified xsi:type="dcterms:W3CDTF">2024-06-18T10:56:21Z</dcterms:modified>
</cp:coreProperties>
</file>